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5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268" r:id="rId11"/>
    <p:sldId id="430" r:id="rId12"/>
    <p:sldId id="279" r:id="rId13"/>
    <p:sldId id="282" r:id="rId14"/>
    <p:sldId id="283" r:id="rId15"/>
    <p:sldId id="271" r:id="rId16"/>
    <p:sldId id="413" r:id="rId17"/>
    <p:sldId id="270" r:id="rId18"/>
    <p:sldId id="432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01" r:id="rId27"/>
    <p:sldId id="417" r:id="rId28"/>
    <p:sldId id="288" r:id="rId29"/>
    <p:sldId id="348" r:id="rId30"/>
    <p:sldId id="367" r:id="rId31"/>
    <p:sldId id="368" r:id="rId32"/>
    <p:sldId id="351" r:id="rId33"/>
    <p:sldId id="369" r:id="rId34"/>
    <p:sldId id="350" r:id="rId35"/>
    <p:sldId id="363" r:id="rId36"/>
    <p:sldId id="364" r:id="rId37"/>
    <p:sldId id="356" r:id="rId38"/>
    <p:sldId id="365" r:id="rId39"/>
    <p:sldId id="287" r:id="rId40"/>
    <p:sldId id="298" r:id="rId41"/>
    <p:sldId id="420" r:id="rId42"/>
    <p:sldId id="421" r:id="rId43"/>
    <p:sldId id="423" r:id="rId44"/>
    <p:sldId id="422" r:id="rId45"/>
    <p:sldId id="297" r:id="rId46"/>
    <p:sldId id="300" r:id="rId47"/>
    <p:sldId id="302" r:id="rId48"/>
    <p:sldId id="439" r:id="rId49"/>
    <p:sldId id="452" r:id="rId50"/>
    <p:sldId id="456" r:id="rId51"/>
    <p:sldId id="440" r:id="rId52"/>
    <p:sldId id="323" r:id="rId53"/>
    <p:sldId id="324" r:id="rId54"/>
    <p:sldId id="326" r:id="rId55"/>
    <p:sldId id="376" r:id="rId56"/>
    <p:sldId id="459" r:id="rId57"/>
    <p:sldId id="327" r:id="rId58"/>
    <p:sldId id="337" r:id="rId59"/>
    <p:sldId id="289" r:id="rId60"/>
    <p:sldId id="338" r:id="rId61"/>
    <p:sldId id="331" r:id="rId62"/>
    <p:sldId id="342" r:id="rId63"/>
    <p:sldId id="332" r:id="rId64"/>
    <p:sldId id="357" r:id="rId65"/>
    <p:sldId id="451" r:id="rId66"/>
    <p:sldId id="457" r:id="rId67"/>
    <p:sldId id="346" r:id="rId68"/>
    <p:sldId id="347" r:id="rId69"/>
    <p:sldId id="354" r:id="rId70"/>
    <p:sldId id="361" r:id="rId71"/>
    <p:sldId id="291" r:id="rId72"/>
    <p:sldId id="390" r:id="rId73"/>
    <p:sldId id="358" r:id="rId74"/>
    <p:sldId id="359" r:id="rId75"/>
    <p:sldId id="378" r:id="rId76"/>
    <p:sldId id="380" r:id="rId77"/>
    <p:sldId id="460" r:id="rId78"/>
    <p:sldId id="461" r:id="rId79"/>
    <p:sldId id="462" r:id="rId80"/>
    <p:sldId id="463" r:id="rId81"/>
    <p:sldId id="464" r:id="rId82"/>
    <p:sldId id="381" r:id="rId83"/>
    <p:sldId id="382" r:id="rId84"/>
    <p:sldId id="389" r:id="rId85"/>
    <p:sldId id="392" r:id="rId86"/>
    <p:sldId id="453" r:id="rId87"/>
    <p:sldId id="393" r:id="rId88"/>
    <p:sldId id="394" r:id="rId89"/>
    <p:sldId id="458" r:id="rId90"/>
    <p:sldId id="395" r:id="rId91"/>
    <p:sldId id="465" r:id="rId92"/>
    <p:sldId id="404" r:id="rId93"/>
    <p:sldId id="290" r:id="rId94"/>
    <p:sldId id="257" r:id="rId95"/>
    <p:sldId id="403" r:id="rId96"/>
    <p:sldId id="293" r:id="rId97"/>
    <p:sldId id="262" r:id="rId98"/>
    <p:sldId id="373" r:id="rId99"/>
    <p:sldId id="383" r:id="rId100"/>
    <p:sldId id="405" r:id="rId101"/>
    <p:sldId id="408" r:id="rId102"/>
    <p:sldId id="409" r:id="rId103"/>
    <p:sldId id="410" r:id="rId104"/>
    <p:sldId id="411" r:id="rId105"/>
    <p:sldId id="412" r:id="rId106"/>
    <p:sldId id="414" r:id="rId107"/>
    <p:sldId id="415" r:id="rId108"/>
    <p:sldId id="416" r:id="rId109"/>
    <p:sldId id="418" r:id="rId110"/>
    <p:sldId id="419" r:id="rId111"/>
    <p:sldId id="424" r:id="rId112"/>
    <p:sldId id="433" r:id="rId113"/>
    <p:sldId id="434" r:id="rId114"/>
    <p:sldId id="437" r:id="rId115"/>
    <p:sldId id="438" r:id="rId116"/>
    <p:sldId id="442" r:id="rId117"/>
    <p:sldId id="443" r:id="rId118"/>
    <p:sldId id="445" r:id="rId119"/>
    <p:sldId id="446" r:id="rId120"/>
    <p:sldId id="448" r:id="rId121"/>
    <p:sldId id="450" r:id="rId122"/>
    <p:sldId id="454" r:id="rId123"/>
    <p:sldId id="455" r:id="rId1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1294" autoAdjust="0"/>
  </p:normalViewPr>
  <p:slideViewPr>
    <p:cSldViewPr snapToGrid="0">
      <p:cViewPr>
        <p:scale>
          <a:sx n="75" d="100"/>
          <a:sy n="75" d="100"/>
        </p:scale>
        <p:origin x="1608" y="420"/>
      </p:cViewPr>
      <p:guideLst>
        <p:guide orient="horz" pos="2160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4" Type="http://schemas.openxmlformats.org/officeDocument/2006/relationships/image" Target="../media/image12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76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30/05/2015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3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30/05/2015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30/05/2015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30/05/2015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30/05/2015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7.emf"/><Relationship Id="rId5" Type="http://schemas.openxmlformats.org/officeDocument/2006/relationships/package" Target="../embeddings/Dessin_Microsoft_Visio31.vsdx"/><Relationship Id="rId4" Type="http://schemas.openxmlformats.org/officeDocument/2006/relationships/image" Target="../media/image166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7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75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2.vsdx"/><Relationship Id="rId7" Type="http://schemas.openxmlformats.org/officeDocument/2006/relationships/package" Target="../embeddings/Dessin_Microsoft_Visio34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7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3.vsdx"/><Relationship Id="rId10" Type="http://schemas.openxmlformats.org/officeDocument/2006/relationships/image" Target="../media/image179.png"/><Relationship Id="rId4" Type="http://schemas.openxmlformats.org/officeDocument/2006/relationships/image" Target="../media/image176.emf"/><Relationship Id="rId9" Type="http://schemas.openxmlformats.org/officeDocument/2006/relationships/package" Target="../embeddings/Dessin_Microsoft_Visio36.vsdx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9.vsdx"/><Relationship Id="rId13" Type="http://schemas.openxmlformats.org/officeDocument/2006/relationships/image" Target="../media/image187.png"/><Relationship Id="rId3" Type="http://schemas.openxmlformats.org/officeDocument/2006/relationships/package" Target="../embeddings/Dessin_Microsoft_Visio37.vsdx"/><Relationship Id="rId7" Type="http://schemas.openxmlformats.org/officeDocument/2006/relationships/image" Target="../media/image157.emf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Dessin_Microsoft_Visio38.vsdx"/><Relationship Id="rId11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package" Target="../embeddings/Dessin_Microsoft_Visio41.vsdx"/><Relationship Id="rId4" Type="http://schemas.openxmlformats.org/officeDocument/2006/relationships/image" Target="../media/image177.emf"/><Relationship Id="rId9" Type="http://schemas.openxmlformats.org/officeDocument/2006/relationships/package" Target="../embeddings/Dessin_Microsoft_Visio40.vsdx"/><Relationship Id="rId14" Type="http://schemas.openxmlformats.org/officeDocument/2006/relationships/image" Target="../media/image18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0.png"/><Relationship Id="rId5" Type="http://schemas.openxmlformats.org/officeDocument/2006/relationships/image" Target="../media/image178.emf"/><Relationship Id="rId4" Type="http://schemas.openxmlformats.org/officeDocument/2006/relationships/package" Target="../embeddings/Dessin_Microsoft_Visio42.vsd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83.png"/><Relationship Id="rId4" Type="http://schemas.openxmlformats.org/officeDocument/2006/relationships/image" Target="../media/image17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package" Target="../embeddings/Dessin_Microsoft_Visio44.vsdx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184.emf"/><Relationship Id="rId9" Type="http://schemas.openxmlformats.org/officeDocument/2006/relationships/image" Target="../media/image5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46.png"/><Relationship Id="rId3" Type="http://schemas.openxmlformats.org/officeDocument/2006/relationships/image" Target="../media/image174.png"/><Relationship Id="rId7" Type="http://schemas.microsoft.com/office/2007/relationships/hdphoto" Target="../media/hdphoto16.wdp"/><Relationship Id="rId12" Type="http://schemas.microsoft.com/office/2007/relationships/hdphoto" Target="../media/hdphoto17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3.png"/><Relationship Id="rId5" Type="http://schemas.microsoft.com/office/2007/relationships/hdphoto" Target="../media/hdphoto14.wdp"/><Relationship Id="rId10" Type="http://schemas.openxmlformats.org/officeDocument/2006/relationships/image" Target="../media/image192.png"/><Relationship Id="rId4" Type="http://schemas.openxmlformats.org/officeDocument/2006/relationships/image" Target="../media/image142.png"/><Relationship Id="rId9" Type="http://schemas.openxmlformats.org/officeDocument/2006/relationships/image" Target="../media/image7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960.png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4.emf"/><Relationship Id="rId10" Type="http://schemas.openxmlformats.org/officeDocument/2006/relationships/image" Target="../media/image200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99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6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5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7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microsoft.com/office/2007/relationships/hdphoto" Target="../media/hdphoto11.wdp"/><Relationship Id="rId5" Type="http://schemas.openxmlformats.org/officeDocument/2006/relationships/image" Target="../media/image7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9.vsdx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microsoft.com/office/2007/relationships/hdphoto" Target="../media/hdphoto11.wdp"/><Relationship Id="rId5" Type="http://schemas.openxmlformats.org/officeDocument/2006/relationships/image" Target="../media/image7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4.e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11.vsdx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0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10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40.png"/><Relationship Id="rId5" Type="http://schemas.openxmlformats.org/officeDocument/2006/relationships/image" Target="../media/image111.emf"/><Relationship Id="rId4" Type="http://schemas.openxmlformats.org/officeDocument/2006/relationships/package" Target="../embeddings/Dessin_Microsoft_Visio13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16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6.jpeg"/><Relationship Id="rId5" Type="http://schemas.openxmlformats.org/officeDocument/2006/relationships/image" Target="../media/image115.emf"/><Relationship Id="rId4" Type="http://schemas.openxmlformats.org/officeDocument/2006/relationships/package" Target="../embeddings/Dessin_Microsoft_Visio17.vsdx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8.e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19.vsdx"/><Relationship Id="rId11" Type="http://schemas.openxmlformats.org/officeDocument/2006/relationships/image" Target="../media/image120.emf"/><Relationship Id="rId5" Type="http://schemas.openxmlformats.org/officeDocument/2006/relationships/image" Target="../media/image117.emf"/><Relationship Id="rId10" Type="http://schemas.openxmlformats.org/officeDocument/2006/relationships/package" Target="../embeddings/Dessin_Microsoft_Visio21.vsdx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11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2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12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2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46.png"/><Relationship Id="rId5" Type="http://schemas.openxmlformats.org/officeDocument/2006/relationships/image" Target="../media/image72.png"/><Relationship Id="rId15" Type="http://schemas.openxmlformats.org/officeDocument/2006/relationships/image" Target="../media/image143.png"/><Relationship Id="rId10" Type="http://schemas.openxmlformats.org/officeDocument/2006/relationships/image" Target="../media/image91.png"/><Relationship Id="rId4" Type="http://schemas.openxmlformats.org/officeDocument/2006/relationships/image" Target="../media/image71.png"/><Relationship Id="rId9" Type="http://schemas.microsoft.com/office/2007/relationships/hdphoto" Target="../media/hdphoto11.wdp"/><Relationship Id="rId14" Type="http://schemas.microsoft.com/office/2007/relationships/hdphoto" Target="../media/hdphoto14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2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91.png"/><Relationship Id="rId12" Type="http://schemas.openxmlformats.org/officeDocument/2006/relationships/image" Target="../media/image1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9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46.emf"/><Relationship Id="rId15" Type="http://schemas.openxmlformats.org/officeDocument/2006/relationships/image" Target="../media/image152.png"/><Relationship Id="rId10" Type="http://schemas.openxmlformats.org/officeDocument/2006/relationships/image" Target="../media/image147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3.png"/><Relationship Id="rId11" Type="http://schemas.openxmlformats.org/officeDocument/2006/relationships/image" Target="../media/image150.png"/><Relationship Id="rId5" Type="http://schemas.openxmlformats.org/officeDocument/2006/relationships/image" Target="../media/image91.png"/><Relationship Id="rId10" Type="http://schemas.openxmlformats.org/officeDocument/2006/relationships/image" Target="../media/image148.emf"/><Relationship Id="rId4" Type="http://schemas.openxmlformats.org/officeDocument/2006/relationships/image" Target="../media/image89.png"/><Relationship Id="rId9" Type="http://schemas.openxmlformats.org/officeDocument/2006/relationships/oleObject" Target="../embeddings/oleObject8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55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76.jpe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5.vsdx"/><Relationship Id="rId7" Type="http://schemas.openxmlformats.org/officeDocument/2006/relationships/image" Target="../media/image157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10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29.vsdx"/><Relationship Id="rId4" Type="http://schemas.openxmlformats.org/officeDocument/2006/relationships/image" Target="../media/image156.emf"/><Relationship Id="rId9" Type="http://schemas.openxmlformats.org/officeDocument/2006/relationships/package" Target="../embeddings/Dessin_Microsoft_Visio28.vsdx"/><Relationship Id="rId14" Type="http://schemas.openxmlformats.org/officeDocument/2006/relationships/image" Target="../media/image16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3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7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5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9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</a:t>
            </a:r>
          </a:p>
          <a:p>
            <a:r>
              <a:rPr lang="fr-FR" dirty="0" err="1" smtClean="0"/>
              <a:t>Spatiotemporal</a:t>
            </a:r>
            <a:endParaRPr lang="fr-FR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0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3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47363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1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9" name="Visio" r:id="rId5" imgW="7029472" imgH="5229166" progId="Visio.Drawing.15">
                  <p:embed/>
                </p:oleObj>
              </mc:Choice>
              <mc:Fallback>
                <p:oleObj name="Visio" r:id="rId5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1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5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6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7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8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r>
              <a:rPr lang="fr-FR" dirty="0" smtClean="0"/>
              <a:t> on G5K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35126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7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7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smtClean="0"/>
              <a:t>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smtClean="0"/>
              <a:t>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smtClean="0"/>
              <a:t>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smtClean="0"/>
              <a:t>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94"/>
            <a:ext cx="8026398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290804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44109" y="345158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7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349312" y="2609400"/>
            <a:ext cx="2087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Representation</a:t>
            </a:r>
            <a:endParaRPr lang="fr-FR" sz="1200" b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515911"/>
              </p:ext>
            </p:extLst>
          </p:nvPr>
        </p:nvGraphicFramePr>
        <p:xfrm>
          <a:off x="203989" y="3174998"/>
          <a:ext cx="8748721" cy="3181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989" y="3174998"/>
                        <a:ext cx="8748721" cy="3181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7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8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9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8" name="Acrobat Document" r:id="rId7" imgW="3428737" imgH="1371366" progId="AcroExch.Document.11">
                  <p:embed/>
                </p:oleObj>
              </mc:Choice>
              <mc:Fallback>
                <p:oleObj name="Acrobat Document" r:id="rId7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98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6039</TotalTime>
  <Words>2368</Words>
  <Application>Microsoft Office PowerPoint</Application>
  <PresentationFormat>Affichage à l'écran (4:3)</PresentationFormat>
  <Paragraphs>1160</Paragraphs>
  <Slides>123</Slides>
  <Notes>26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123</vt:i4>
      </vt:variant>
    </vt:vector>
  </HeadingPairs>
  <TitlesOfParts>
    <vt:vector size="134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Adobe Acrobat Document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Knowledge on the application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Contributions</vt:lpstr>
      <vt:lpstr>Explain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Conjugate Gradient running on G5K</vt:lpstr>
      <vt:lpstr>We need some space!</vt:lpstr>
      <vt:lpstr>Spatiotemporal Analysis</vt:lpstr>
      <vt:lpstr>Hardware/software hierarchy</vt:lpstr>
      <vt:lpstr>Microscopic model structure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Lower Upper Gauss Siedel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Publications</vt:lpstr>
      <vt:lpstr>Thanks</vt:lpstr>
      <vt:lpstr>Backup</vt:lpstr>
      <vt:lpstr>Main thread: a recording application</vt:lpstr>
      <vt:lpstr>Quality computation </vt:lpstr>
      <vt:lpstr>Scalability and aggregation</vt:lpstr>
      <vt:lpstr>Complexity of multimedia applications</vt:lpstr>
      <vt:lpstr>Elmqvist &amp; Fekete’s criteria</vt:lpstr>
      <vt:lpstr>Overview: contributions</vt:lpstr>
      <vt:lpstr>Ocelotl Analysis Tool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Ex: Hierarchical aggregation</vt:lpstr>
      <vt:lpstr>Ex: Ordered set aggregation</vt:lpstr>
      <vt:lpstr>Build a microscopic model from the trace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533</cp:revision>
  <dcterms:created xsi:type="dcterms:W3CDTF">2015-05-04T13:17:04Z</dcterms:created>
  <dcterms:modified xsi:type="dcterms:W3CDTF">2015-05-30T21:23:06Z</dcterms:modified>
</cp:coreProperties>
</file>